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18D5D6-5142-4133-8F3E-16A6FE4E0809}" v="124" dt="2026-04-10T08:24:20.7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2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etrecht, Annika" userId="bb6043de-3690-4230-88d7-9f30d439a083" providerId="ADAL" clId="{4B5473DE-E3AA-4E37-A997-DF9009ABC443}"/>
    <pc:docChg chg="undo custSel addSld modSld">
      <pc:chgData name="Uetrecht, Annika" userId="bb6043de-3690-4230-88d7-9f30d439a083" providerId="ADAL" clId="{4B5473DE-E3AA-4E37-A997-DF9009ABC443}" dt="2026-04-10T08:26:39.714" v="386" actId="20577"/>
      <pc:docMkLst>
        <pc:docMk/>
      </pc:docMkLst>
      <pc:sldChg chg="addSp delSp modSp new mod setBg">
        <pc:chgData name="Uetrecht, Annika" userId="bb6043de-3690-4230-88d7-9f30d439a083" providerId="ADAL" clId="{4B5473DE-E3AA-4E37-A997-DF9009ABC443}" dt="2026-04-10T08:26:39.714" v="386" actId="20577"/>
        <pc:sldMkLst>
          <pc:docMk/>
          <pc:sldMk cId="2469033303" sldId="256"/>
        </pc:sldMkLst>
        <pc:spChg chg="mod">
          <ac:chgData name="Uetrecht, Annika" userId="bb6043de-3690-4230-88d7-9f30d439a083" providerId="ADAL" clId="{4B5473DE-E3AA-4E37-A997-DF9009ABC443}" dt="2026-04-10T08:26:39.714" v="386" actId="20577"/>
          <ac:spMkLst>
            <pc:docMk/>
            <pc:sldMk cId="2469033303" sldId="256"/>
            <ac:spMk id="2" creationId="{2ED5B945-5B4A-D03F-5763-9B3900E13F4B}"/>
          </ac:spMkLst>
        </pc:spChg>
        <pc:spChg chg="del mod">
          <ac:chgData name="Uetrecht, Annika" userId="bb6043de-3690-4230-88d7-9f30d439a083" providerId="ADAL" clId="{4B5473DE-E3AA-4E37-A997-DF9009ABC443}" dt="2026-04-10T08:21:10.852" v="146" actId="478"/>
          <ac:spMkLst>
            <pc:docMk/>
            <pc:sldMk cId="2469033303" sldId="256"/>
            <ac:spMk id="3" creationId="{02BA0786-D1E1-A86C-9496-74AAD43D1859}"/>
          </ac:spMkLst>
        </pc:spChg>
        <pc:picChg chg="add mod">
          <ac:chgData name="Uetrecht, Annika" userId="bb6043de-3690-4230-88d7-9f30d439a083" providerId="ADAL" clId="{4B5473DE-E3AA-4E37-A997-DF9009ABC443}" dt="2026-04-10T08:20:40.240" v="126" actId="1076"/>
          <ac:picMkLst>
            <pc:docMk/>
            <pc:sldMk cId="2469033303" sldId="256"/>
            <ac:picMk id="4" creationId="{01288248-069C-8898-382C-EEE9BDD5357A}"/>
          </ac:picMkLst>
        </pc:picChg>
      </pc:sldChg>
      <pc:sldChg chg="addSp modSp add mod">
        <pc:chgData name="Uetrecht, Annika" userId="bb6043de-3690-4230-88d7-9f30d439a083" providerId="ADAL" clId="{4B5473DE-E3AA-4E37-A997-DF9009ABC443}" dt="2026-04-10T08:23:49.409" v="250" actId="1076"/>
        <pc:sldMkLst>
          <pc:docMk/>
          <pc:sldMk cId="2886235332" sldId="257"/>
        </pc:sldMkLst>
        <pc:spChg chg="mod">
          <ac:chgData name="Uetrecht, Annika" userId="bb6043de-3690-4230-88d7-9f30d439a083" providerId="ADAL" clId="{4B5473DE-E3AA-4E37-A997-DF9009ABC443}" dt="2026-04-10T08:22:33.547" v="170" actId="20577"/>
          <ac:spMkLst>
            <pc:docMk/>
            <pc:sldMk cId="2886235332" sldId="257"/>
            <ac:spMk id="2" creationId="{28E0EB54-033E-DFFF-FBFC-634078CDB66B}"/>
          </ac:spMkLst>
        </pc:spChg>
        <pc:spChg chg="add mod">
          <ac:chgData name="Uetrecht, Annika" userId="bb6043de-3690-4230-88d7-9f30d439a083" providerId="ADAL" clId="{4B5473DE-E3AA-4E37-A997-DF9009ABC443}" dt="2026-04-10T08:23:49.409" v="250" actId="1076"/>
          <ac:spMkLst>
            <pc:docMk/>
            <pc:sldMk cId="2886235332" sldId="257"/>
            <ac:spMk id="3" creationId="{7DD0BF9A-CA24-930B-8246-7748E6687292}"/>
          </ac:spMkLst>
        </pc:spChg>
      </pc:sldChg>
      <pc:sldChg chg="addSp modSp add mod">
        <pc:chgData name="Uetrecht, Annika" userId="bb6043de-3690-4230-88d7-9f30d439a083" providerId="ADAL" clId="{4B5473DE-E3AA-4E37-A997-DF9009ABC443}" dt="2026-04-10T08:26:08.377" v="382" actId="1076"/>
        <pc:sldMkLst>
          <pc:docMk/>
          <pc:sldMk cId="3981586018" sldId="258"/>
        </pc:sldMkLst>
        <pc:spChg chg="mod">
          <ac:chgData name="Uetrecht, Annika" userId="bb6043de-3690-4230-88d7-9f30d439a083" providerId="ADAL" clId="{4B5473DE-E3AA-4E37-A997-DF9009ABC443}" dt="2026-04-10T08:24:12.035" v="265" actId="20577"/>
          <ac:spMkLst>
            <pc:docMk/>
            <pc:sldMk cId="3981586018" sldId="258"/>
            <ac:spMk id="2" creationId="{EE5FBBA1-032E-A695-4DE7-8418428577B4}"/>
          </ac:spMkLst>
        </pc:spChg>
        <pc:spChg chg="add mod">
          <ac:chgData name="Uetrecht, Annika" userId="bb6043de-3690-4230-88d7-9f30d439a083" providerId="ADAL" clId="{4B5473DE-E3AA-4E37-A997-DF9009ABC443}" dt="2026-04-10T08:26:08.377" v="382" actId="1076"/>
          <ac:spMkLst>
            <pc:docMk/>
            <pc:sldMk cId="3981586018" sldId="258"/>
            <ac:spMk id="3" creationId="{8D6F2E51-A34E-EC8A-0764-F59722DB4A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40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608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94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4266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5432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003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Bild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0152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3346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8917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610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6122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604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053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4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2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7216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41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65CAC7E-DDDD-4DD2-AF1E-BAD831417072}" type="datetimeFigureOut">
              <a:rPr lang="de-DE" smtClean="0"/>
              <a:t>10.04.2026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AF5F5B66-0D20-45CF-A9CD-1DDCD70508C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2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D5B945-5B4A-D03F-5763-9B3900E13F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SALZwasser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1288248-069C-8898-382C-EEE9BDD53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333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D023278-649C-8883-AC9F-F3F786BC1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0EB54-033E-DFFF-FBFC-634078CDB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Süßwasser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8819EE0A-3925-9A3A-1F3F-0772E2DBF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DD0BF9A-CA24-930B-8246-7748E6687292}"/>
              </a:ext>
            </a:extLst>
          </p:cNvPr>
          <p:cNvSpPr txBox="1"/>
          <p:nvPr/>
        </p:nvSpPr>
        <p:spPr>
          <a:xfrm>
            <a:off x="2891340" y="4411926"/>
            <a:ext cx="6409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GESPEICHERT IN GLETSCHERN, EIS UND SCHNEE</a:t>
            </a:r>
          </a:p>
        </p:txBody>
      </p:sp>
    </p:spTree>
    <p:extLst>
      <p:ext uri="{BB962C8B-B14F-4D97-AF65-F5344CB8AC3E}">
        <p14:creationId xmlns:p14="http://schemas.microsoft.com/office/powerpoint/2010/main" val="288623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0">
              <a:schemeClr val="bg2">
                <a:lumMod val="75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F41441-21C8-40FD-A96F-E8C11D1EA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5FBBA1-032E-A695-4DE7-841842857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1012" y="1906550"/>
            <a:ext cx="8689976" cy="2509213"/>
          </a:xfrm>
        </p:spPr>
        <p:txBody>
          <a:bodyPr>
            <a:normAutofit/>
          </a:bodyPr>
          <a:lstStyle/>
          <a:p>
            <a:r>
              <a:rPr lang="de-DE" sz="8800" b="1" dirty="0">
                <a:solidFill>
                  <a:schemeClr val="bg2">
                    <a:lumMod val="50000"/>
                  </a:schemeClr>
                </a:solidFill>
              </a:rPr>
              <a:t>Alles </a:t>
            </a:r>
            <a:r>
              <a:rPr lang="de-DE" sz="8800" b="1" dirty="0" err="1">
                <a:solidFill>
                  <a:schemeClr val="bg2">
                    <a:lumMod val="50000"/>
                  </a:schemeClr>
                </a:solidFill>
              </a:rPr>
              <a:t>sÜßwasser</a:t>
            </a:r>
            <a:endParaRPr lang="de-DE" sz="88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B64B7CE-264A-C7A4-E252-7388FA149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" y="3161157"/>
            <a:ext cx="2651759" cy="372078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D6F2E51-A34E-EC8A-0764-F59722DB4AB2}"/>
              </a:ext>
            </a:extLst>
          </p:cNvPr>
          <p:cNvSpPr txBox="1"/>
          <p:nvPr/>
        </p:nvSpPr>
        <p:spPr>
          <a:xfrm>
            <a:off x="2702443" y="4402357"/>
            <a:ext cx="67871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VERFÜGBARES TRINKWASSER AUS FLÜSSEN, SEEN </a:t>
            </a:r>
          </a:p>
          <a:p>
            <a:pPr algn="ctr"/>
            <a:r>
              <a:rPr lang="de-DE" sz="2400" b="1" dirty="0">
                <a:solidFill>
                  <a:schemeClr val="bg2">
                    <a:lumMod val="50000"/>
                  </a:schemeClr>
                </a:solidFill>
              </a:rPr>
              <a:t>UND DEM GRUNDWASSER</a:t>
            </a:r>
          </a:p>
        </p:txBody>
      </p:sp>
    </p:spTree>
    <p:extLst>
      <p:ext uri="{BB962C8B-B14F-4D97-AF65-F5344CB8AC3E}">
        <p14:creationId xmlns:p14="http://schemas.microsoft.com/office/powerpoint/2010/main" val="3981586018"/>
      </p:ext>
    </p:extLst>
  </p:cSld>
  <p:clrMapOvr>
    <a:masterClrMapping/>
  </p:clrMapOvr>
</p:sld>
</file>

<file path=ppt/theme/theme1.xml><?xml version="1.0" encoding="utf-8"?>
<a:theme xmlns:a="http://schemas.openxmlformats.org/drawingml/2006/main" name="Tropfen">
  <a:themeElements>
    <a:clrScheme name="Tropfen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Tropfen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opfen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CFFD47962415646AA33DA83F6A9AD68" ma:contentTypeVersion="14" ma:contentTypeDescription="Ein neues Dokument erstellen." ma:contentTypeScope="" ma:versionID="1261858dd4609fa2a87b795cf360f70e">
  <xsd:schema xmlns:xsd="http://www.w3.org/2001/XMLSchema" xmlns:xs="http://www.w3.org/2001/XMLSchema" xmlns:p="http://schemas.microsoft.com/office/2006/metadata/properties" xmlns:ns2="c243457c-32dd-41fe-a8e4-2d21d8886624" xmlns:ns3="d5a193b7-dcce-4090-a784-6ec60b30add4" targetNamespace="http://schemas.microsoft.com/office/2006/metadata/properties" ma:root="true" ma:fieldsID="219680c9589080d413981f8e04dfe05c" ns2:_="" ns3:_="">
    <xsd:import namespace="c243457c-32dd-41fe-a8e4-2d21d8886624"/>
    <xsd:import namespace="d5a193b7-dcce-4090-a784-6ec60b30add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MediaServiceOCR" minOccurs="0"/>
                <xsd:element ref="ns2:MediaServiceLocation" minOccurs="0"/>
                <xsd:element ref="ns2:Aufgab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3457c-32dd-41fe-a8e4-2d21d8886624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cb9b737-2fe1-48e1-9dc8-bfe3a138005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18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Aufgabe" ma:index="21" nillable="true" ma:displayName="Aufgabe" ma:format="Dropdown" ma:internalName="Aufgab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a193b7-dcce-4090-a784-6ec60b30add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7bcb4a4f-83fc-4dfd-b3f5-78cafac54523}" ma:internalName="TaxCatchAll" ma:showField="CatchAllData" ma:web="d5a193b7-dcce-4090-a784-6ec60b30ad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43457c-32dd-41fe-a8e4-2d21d8886624">
      <Terms xmlns="http://schemas.microsoft.com/office/infopath/2007/PartnerControls"/>
    </lcf76f155ced4ddcb4097134ff3c332f>
    <Aufgabe xmlns="c243457c-32dd-41fe-a8e4-2d21d8886624" xsi:nil="true"/>
    <TaxCatchAll xmlns="d5a193b7-dcce-4090-a784-6ec60b30add4" xsi:nil="true"/>
  </documentManagement>
</p:properties>
</file>

<file path=customXml/itemProps1.xml><?xml version="1.0" encoding="utf-8"?>
<ds:datastoreItem xmlns:ds="http://schemas.openxmlformats.org/officeDocument/2006/customXml" ds:itemID="{8FE09856-B97A-477C-A2B7-6E4C29B08B97}"/>
</file>

<file path=customXml/itemProps2.xml><?xml version="1.0" encoding="utf-8"?>
<ds:datastoreItem xmlns:ds="http://schemas.openxmlformats.org/officeDocument/2006/customXml" ds:itemID="{371511C9-6F5E-4345-8767-E649C8936289}"/>
</file>

<file path=customXml/itemProps3.xml><?xml version="1.0" encoding="utf-8"?>
<ds:datastoreItem xmlns:ds="http://schemas.openxmlformats.org/officeDocument/2006/customXml" ds:itemID="{CF7F0810-0855-4988-946F-E480223D55E6}"/>
</file>

<file path=docProps/app.xml><?xml version="1.0" encoding="utf-8"?>
<Properties xmlns="http://schemas.openxmlformats.org/officeDocument/2006/extended-properties" xmlns:vt="http://schemas.openxmlformats.org/officeDocument/2006/docPropsVTypes">
  <Template>Tropfen</Template>
  <TotalTime>0</TotalTime>
  <Words>22</Words>
  <Application>Microsoft Office PowerPoint</Application>
  <PresentationFormat>Breitbild</PresentationFormat>
  <Paragraphs>6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6" baseType="lpstr">
      <vt:lpstr>Arial</vt:lpstr>
      <vt:lpstr>Tw Cen MT</vt:lpstr>
      <vt:lpstr>Tropfen</vt:lpstr>
      <vt:lpstr>Alles SALZwasser</vt:lpstr>
      <vt:lpstr>Alles Süßwasser</vt:lpstr>
      <vt:lpstr>Alles sÜßwasser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Uetrecht, Annika</dc:creator>
  <cp:lastModifiedBy>Uetrecht, Annika</cp:lastModifiedBy>
  <cp:revision>1</cp:revision>
  <dcterms:created xsi:type="dcterms:W3CDTF">2026-04-10T08:19:01Z</dcterms:created>
  <dcterms:modified xsi:type="dcterms:W3CDTF">2026-04-10T08:26:46Z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0x0101007CFFD47962415646AA33DA83F6A9AD68</vt:lpwstr>
  </property>
</Properties>
</file>