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FF7B08-DE20-B8FB-7AE4-BDD055B4B5B9}" v="93" dt="2026-06-03T21:33:52.998"/>
    <p1510:client id="{882B45A3-5FAB-19E9-061E-279B492CA56E}" v="52" dt="2026-06-03T22:10:06.2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8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etrecht, Annika" userId="S::a.uetrecht@dbu.de::bb6043de-3690-4230-88d7-9f30d439a083" providerId="AD" clId="Web-{40FF7B08-DE20-B8FB-7AE4-BDD055B4B5B9}"/>
    <pc:docChg chg="delSld modSld">
      <pc:chgData name="Uetrecht, Annika" userId="S::a.uetrecht@dbu.de::bb6043de-3690-4230-88d7-9f30d439a083" providerId="AD" clId="Web-{40FF7B08-DE20-B8FB-7AE4-BDD055B4B5B9}" dt="2026-06-03T21:33:52.998" v="80" actId="1076"/>
      <pc:docMkLst>
        <pc:docMk/>
      </pc:docMkLst>
      <pc:sldChg chg="addSp modSp">
        <pc:chgData name="Uetrecht, Annika" userId="S::a.uetrecht@dbu.de::bb6043de-3690-4230-88d7-9f30d439a083" providerId="AD" clId="Web-{40FF7B08-DE20-B8FB-7AE4-BDD055B4B5B9}" dt="2026-06-03T21:33:52.998" v="80" actId="1076"/>
        <pc:sldMkLst>
          <pc:docMk/>
          <pc:sldMk cId="2469033303" sldId="256"/>
        </pc:sldMkLst>
        <pc:spChg chg="mod">
          <ac:chgData name="Uetrecht, Annika" userId="S::a.uetrecht@dbu.de::bb6043de-3690-4230-88d7-9f30d439a083" providerId="AD" clId="Web-{40FF7B08-DE20-B8FB-7AE4-BDD055B4B5B9}" dt="2026-06-03T21:32:47.748" v="56" actId="14100"/>
          <ac:spMkLst>
            <pc:docMk/>
            <pc:sldMk cId="2469033303" sldId="256"/>
            <ac:spMk id="2" creationId="{2ED5B945-5B4A-D03F-5763-9B3900E13F4B}"/>
          </ac:spMkLst>
        </pc:spChg>
        <pc:spChg chg="add mod">
          <ac:chgData name="Uetrecht, Annika" userId="S::a.uetrecht@dbu.de::bb6043de-3690-4230-88d7-9f30d439a083" providerId="AD" clId="Web-{40FF7B08-DE20-B8FB-7AE4-BDD055B4B5B9}" dt="2026-06-03T21:33:52.998" v="80" actId="1076"/>
          <ac:spMkLst>
            <pc:docMk/>
            <pc:sldMk cId="2469033303" sldId="256"/>
            <ac:spMk id="3" creationId="{6BADD540-9BAA-BBCE-81D6-83522A6B3FA3}"/>
          </ac:spMkLst>
        </pc:spChg>
        <pc:picChg chg="mod">
          <ac:chgData name="Uetrecht, Annika" userId="S::a.uetrecht@dbu.de::bb6043de-3690-4230-88d7-9f30d439a083" providerId="AD" clId="Web-{40FF7B08-DE20-B8FB-7AE4-BDD055B4B5B9}" dt="2026-06-03T21:32:17.483" v="46" actId="1076"/>
          <ac:picMkLst>
            <pc:docMk/>
            <pc:sldMk cId="2469033303" sldId="256"/>
            <ac:picMk id="4" creationId="{01288248-069C-8898-382C-EEE9BDD5357A}"/>
          </ac:picMkLst>
        </pc:picChg>
      </pc:sldChg>
      <pc:sldChg chg="del">
        <pc:chgData name="Uetrecht, Annika" userId="S::a.uetrecht@dbu.de::bb6043de-3690-4230-88d7-9f30d439a083" providerId="AD" clId="Web-{40FF7B08-DE20-B8FB-7AE4-BDD055B4B5B9}" dt="2026-06-03T21:30:00.373" v="0"/>
        <pc:sldMkLst>
          <pc:docMk/>
          <pc:sldMk cId="2886235332" sldId="257"/>
        </pc:sldMkLst>
      </pc:sldChg>
      <pc:sldChg chg="del">
        <pc:chgData name="Uetrecht, Annika" userId="S::a.uetrecht@dbu.de::bb6043de-3690-4230-88d7-9f30d439a083" providerId="AD" clId="Web-{40FF7B08-DE20-B8FB-7AE4-BDD055B4B5B9}" dt="2026-06-03T21:30:03.561" v="1"/>
        <pc:sldMkLst>
          <pc:docMk/>
          <pc:sldMk cId="3981586018" sldId="258"/>
        </pc:sldMkLst>
      </pc:sldChg>
    </pc:docChg>
  </pc:docChgLst>
  <pc:docChgLst>
    <pc:chgData name="Lang, Anne" userId="142ca263-9093-4b8b-9fb9-7ab34c3276d4" providerId="ADAL" clId="{A24F29D7-C80F-4D0E-ADFE-49057F3B822D}"/>
    <pc:docChg chg="undo custSel modSld">
      <pc:chgData name="Lang, Anne" userId="142ca263-9093-4b8b-9fb9-7ab34c3276d4" providerId="ADAL" clId="{A24F29D7-C80F-4D0E-ADFE-49057F3B822D}" dt="2026-05-19T13:41:03.085" v="3" actId="26606"/>
      <pc:docMkLst>
        <pc:docMk/>
      </pc:docMkLst>
    </pc:docChg>
  </pc:docChgLst>
  <pc:docChgLst>
    <pc:chgData name="Uetrecht, Annika" userId="S::a.uetrecht@dbu.de::bb6043de-3690-4230-88d7-9f30d439a083" providerId="AD" clId="Web-{882B45A3-5FAB-19E9-061E-279B492CA56E}"/>
    <pc:docChg chg="addSld modSld">
      <pc:chgData name="Uetrecht, Annika" userId="S::a.uetrecht@dbu.de::bb6043de-3690-4230-88d7-9f30d439a083" providerId="AD" clId="Web-{882B45A3-5FAB-19E9-061E-279B492CA56E}" dt="2026-06-03T22:10:06.284" v="51" actId="14100"/>
      <pc:docMkLst>
        <pc:docMk/>
      </pc:docMkLst>
      <pc:sldChg chg="addSp delSp modSp add replId">
        <pc:chgData name="Uetrecht, Annika" userId="S::a.uetrecht@dbu.de::bb6043de-3690-4230-88d7-9f30d439a083" providerId="AD" clId="Web-{882B45A3-5FAB-19E9-061E-279B492CA56E}" dt="2026-06-03T22:09:59.830" v="50" actId="14100"/>
        <pc:sldMkLst>
          <pc:docMk/>
          <pc:sldMk cId="3546483259" sldId="257"/>
        </pc:sldMkLst>
        <pc:spChg chg="del">
          <ac:chgData name="Uetrecht, Annika" userId="S::a.uetrecht@dbu.de::bb6043de-3690-4230-88d7-9f30d439a083" providerId="AD" clId="Web-{882B45A3-5FAB-19E9-061E-279B492CA56E}" dt="2026-06-03T22:08:20.859" v="1"/>
          <ac:spMkLst>
            <pc:docMk/>
            <pc:sldMk cId="3546483259" sldId="257"/>
            <ac:spMk id="2" creationId="{53A969AE-AF17-8404-081F-EFA6F6B27360}"/>
          </ac:spMkLst>
        </pc:spChg>
        <pc:spChg chg="mod">
          <ac:chgData name="Uetrecht, Annika" userId="S::a.uetrecht@dbu.de::bb6043de-3690-4230-88d7-9f30d439a083" providerId="AD" clId="Web-{882B45A3-5FAB-19E9-061E-279B492CA56E}" dt="2026-06-03T22:09:16.407" v="30" actId="1076"/>
          <ac:spMkLst>
            <pc:docMk/>
            <pc:sldMk cId="3546483259" sldId="257"/>
            <ac:spMk id="3" creationId="{A562CD70-21D5-4979-81D4-FC0E1C2C4FCD}"/>
          </ac:spMkLst>
        </pc:spChg>
        <pc:spChg chg="add del mod">
          <ac:chgData name="Uetrecht, Annika" userId="S::a.uetrecht@dbu.de::bb6043de-3690-4230-88d7-9f30d439a083" providerId="AD" clId="Web-{882B45A3-5FAB-19E9-061E-279B492CA56E}" dt="2026-06-03T22:08:52.563" v="2"/>
          <ac:spMkLst>
            <pc:docMk/>
            <pc:sldMk cId="3546483259" sldId="257"/>
            <ac:spMk id="6" creationId="{CC266E5F-4A52-2D5E-0F45-AF738613CFC7}"/>
          </ac:spMkLst>
        </pc:spChg>
        <pc:picChg chg="mod">
          <ac:chgData name="Uetrecht, Annika" userId="S::a.uetrecht@dbu.de::bb6043de-3690-4230-88d7-9f30d439a083" providerId="AD" clId="Web-{882B45A3-5FAB-19E9-061E-279B492CA56E}" dt="2026-06-03T22:09:59.830" v="50" actId="14100"/>
          <ac:picMkLst>
            <pc:docMk/>
            <pc:sldMk cId="3546483259" sldId="257"/>
            <ac:picMk id="4" creationId="{B77F4796-BF80-5B95-2669-B585B8998994}"/>
          </ac:picMkLst>
        </pc:picChg>
      </pc:sldChg>
      <pc:sldChg chg="modSp add replId">
        <pc:chgData name="Uetrecht, Annika" userId="S::a.uetrecht@dbu.de::bb6043de-3690-4230-88d7-9f30d439a083" providerId="AD" clId="Web-{882B45A3-5FAB-19E9-061E-279B492CA56E}" dt="2026-06-03T22:10:06.284" v="51" actId="14100"/>
        <pc:sldMkLst>
          <pc:docMk/>
          <pc:sldMk cId="1642525207" sldId="258"/>
        </pc:sldMkLst>
        <pc:spChg chg="mod">
          <ac:chgData name="Uetrecht, Annika" userId="S::a.uetrecht@dbu.de::bb6043de-3690-4230-88d7-9f30d439a083" providerId="AD" clId="Web-{882B45A3-5FAB-19E9-061E-279B492CA56E}" dt="2026-06-03T22:09:47.674" v="47" actId="1076"/>
          <ac:spMkLst>
            <pc:docMk/>
            <pc:sldMk cId="1642525207" sldId="258"/>
            <ac:spMk id="3" creationId="{14F20D6D-3C8F-C75D-3307-AB9481CD8408}"/>
          </ac:spMkLst>
        </pc:spChg>
        <pc:picChg chg="mod">
          <ac:chgData name="Uetrecht, Annika" userId="S::a.uetrecht@dbu.de::bb6043de-3690-4230-88d7-9f30d439a083" providerId="AD" clId="Web-{882B45A3-5FAB-19E9-061E-279B492CA56E}" dt="2026-06-03T22:10:06.284" v="51" actId="14100"/>
          <ac:picMkLst>
            <pc:docMk/>
            <pc:sldMk cId="1642525207" sldId="258"/>
            <ac:picMk id="4" creationId="{7C6E58BB-962E-1CDC-8E53-7D81264174F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3113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253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5862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7243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5418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6279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410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8370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461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7039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191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5036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2205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6424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5092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8779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467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65CAC7E-DDDD-4DD2-AF1E-BAD831417072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F5F5B66-0D20-45CF-A9CD-1DDCD70508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001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D5B945-5B4A-D03F-5763-9B3900E13F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645" y="1212069"/>
            <a:ext cx="8689976" cy="1100960"/>
          </a:xfrm>
        </p:spPr>
        <p:txBody>
          <a:bodyPr>
            <a:normAutofit/>
          </a:bodyPr>
          <a:lstStyle/>
          <a:p>
            <a:r>
              <a:rPr lang="de-DE" sz="4000" b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erfolgreich beendet!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1288248-069C-8898-382C-EEE9BDD535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4" y="142094"/>
            <a:ext cx="2651759" cy="37207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ADD540-9BAA-BBCE-81D6-83522A6B3FA3}"/>
              </a:ext>
            </a:extLst>
          </p:cNvPr>
          <p:cNvSpPr txBox="1"/>
          <p:nvPr/>
        </p:nvSpPr>
        <p:spPr>
          <a:xfrm>
            <a:off x="3046909" y="1215987"/>
            <a:ext cx="8665579" cy="17543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Das </a:t>
            </a:r>
            <a:r>
              <a:rPr lang="en-US" sz="3600" b="1" cap="all" dirty="0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sind</a:t>
            </a: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3600" b="1" cap="all" dirty="0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unsere</a:t>
            </a: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Wasser-Aha-</a:t>
            </a:r>
            <a:r>
              <a:rPr lang="en-US" sz="3600" b="1" cap="all" dirty="0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Momente</a:t>
            </a: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469033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6E1213-7858-7200-1B20-61C45740F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B77F4796-BF80-5B95-2669-B585B89989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41" y="3913511"/>
            <a:ext cx="2101962" cy="29491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562CD70-21D5-4979-81D4-FC0E1C2C4FCD}"/>
              </a:ext>
            </a:extLst>
          </p:cNvPr>
          <p:cNvSpPr txBox="1"/>
          <p:nvPr/>
        </p:nvSpPr>
        <p:spPr>
          <a:xfrm>
            <a:off x="3046909" y="839810"/>
            <a:ext cx="8665579" cy="17543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Das  </a:t>
            </a:r>
            <a:r>
              <a:rPr lang="en-US" sz="3600" b="1" cap="all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wollen</a:t>
            </a: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3600" b="1" cap="all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wir</a:t>
            </a: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in </a:t>
            </a:r>
            <a:r>
              <a:rPr lang="en-US" sz="3600" b="1" cap="all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Bezug</a:t>
            </a: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auf </a:t>
            </a:r>
            <a:r>
              <a:rPr lang="en-US" sz="3600" b="1" cap="all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unseren</a:t>
            </a: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3600" b="1" cap="all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Wasserverbrauch</a:t>
            </a:r>
            <a:r>
              <a:rPr lang="en-US" sz="3600" b="1" cap="all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3600" b="1" cap="all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ändern</a:t>
            </a:r>
            <a:r>
              <a:rPr lang="en-US" sz="3600" b="1" cap="all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: </a:t>
            </a:r>
            <a:endParaRPr lang="en-US" sz="3600" b="1" cap="all" dirty="0">
              <a:solidFill>
                <a:schemeClr val="bg2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6483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3EE950-5DFE-C2FF-7D85-B051238B9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C6E58BB-962E-1CDC-8E53-7D81264174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31" y="4019612"/>
            <a:ext cx="2024797" cy="28430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4F20D6D-3C8F-C75D-3307-AB9481CD8408}"/>
              </a:ext>
            </a:extLst>
          </p:cNvPr>
          <p:cNvSpPr txBox="1"/>
          <p:nvPr/>
        </p:nvSpPr>
        <p:spPr>
          <a:xfrm>
            <a:off x="2651441" y="241785"/>
            <a:ext cx="8665579" cy="17543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en-US" sz="3600" b="1" cap="all" dirty="0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Unsere</a:t>
            </a: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Wasser-</a:t>
            </a:r>
            <a:r>
              <a:rPr lang="en-US" sz="3600" b="1" cap="all" dirty="0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Spartipps</a:t>
            </a: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für </a:t>
            </a:r>
            <a:r>
              <a:rPr lang="en-US" sz="3600" b="1" cap="all" dirty="0" err="1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andere</a:t>
            </a:r>
            <a:r>
              <a:rPr lang="en-US" sz="3600" b="1" cap="all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: </a:t>
            </a:r>
          </a:p>
        </p:txBody>
      </p:sp>
    </p:spTree>
    <p:extLst>
      <p:ext uri="{BB962C8B-B14F-4D97-AF65-F5344CB8AC3E}">
        <p14:creationId xmlns:p14="http://schemas.microsoft.com/office/powerpoint/2010/main" val="1642525207"/>
      </p:ext>
    </p:extLst>
  </p:cSld>
  <p:clrMapOvr>
    <a:masterClrMapping/>
  </p:clrMapOvr>
</p:sld>
</file>

<file path=ppt/theme/theme1.xml><?xml version="1.0" encoding="utf-8"?>
<a:theme xmlns:a="http://schemas.openxmlformats.org/drawingml/2006/main" name="Tropfen">
  <a:themeElements>
    <a:clrScheme name="Tropfen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Tropfen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opfen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43457c-32dd-41fe-a8e4-2d21d8886624">
      <Terms xmlns="http://schemas.microsoft.com/office/infopath/2007/PartnerControls"/>
    </lcf76f155ced4ddcb4097134ff3c332f>
    <Aufgabe xmlns="c243457c-32dd-41fe-a8e4-2d21d8886624" xsi:nil="true"/>
    <TaxCatchAll xmlns="d5a193b7-dcce-4090-a784-6ec60b30add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CFFD47962415646AA33DA83F6A9AD68" ma:contentTypeVersion="14" ma:contentTypeDescription="Ein neues Dokument erstellen." ma:contentTypeScope="" ma:versionID="1261858dd4609fa2a87b795cf360f70e">
  <xsd:schema xmlns:xsd="http://www.w3.org/2001/XMLSchema" xmlns:xs="http://www.w3.org/2001/XMLSchema" xmlns:p="http://schemas.microsoft.com/office/2006/metadata/properties" xmlns:ns2="c243457c-32dd-41fe-a8e4-2d21d8886624" xmlns:ns3="d5a193b7-dcce-4090-a784-6ec60b30add4" targetNamespace="http://schemas.microsoft.com/office/2006/metadata/properties" ma:root="true" ma:fieldsID="219680c9589080d413981f8e04dfe05c" ns2:_="" ns3:_="">
    <xsd:import namespace="c243457c-32dd-41fe-a8e4-2d21d8886624"/>
    <xsd:import namespace="d5a193b7-dcce-4090-a784-6ec60b30add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OCR" minOccurs="0"/>
                <xsd:element ref="ns2:MediaServiceLocation" minOccurs="0"/>
                <xsd:element ref="ns2:Aufgab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3457c-32dd-41fe-a8e4-2d21d8886624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ildmarkierungen" ma:readOnly="false" ma:fieldId="{5cf76f15-5ced-4ddc-b409-7134ff3c332f}" ma:taxonomyMulti="true" ma:sspId="0cb9b737-2fe1-48e1-9dc8-bfe3a13800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8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Aufgabe" ma:index="21" nillable="true" ma:displayName="Aufgabe" ma:format="Dropdown" ma:internalName="Aufgab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a193b7-dcce-4090-a784-6ec60b30add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7bcb4a4f-83fc-4dfd-b3f5-78cafac54523}" ma:internalName="TaxCatchAll" ma:showField="CatchAllData" ma:web="d5a193b7-dcce-4090-a784-6ec60b30ad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00262B-4845-4C9A-BE81-671F2244E3A9}">
  <ds:schemaRefs>
    <ds:schemaRef ds:uri="http://schemas.microsoft.com/office/2006/metadata/properties"/>
    <ds:schemaRef ds:uri="http://schemas.microsoft.com/office/infopath/2007/PartnerControls"/>
    <ds:schemaRef ds:uri="c243457c-32dd-41fe-a8e4-2d21d8886624"/>
    <ds:schemaRef ds:uri="d5a193b7-dcce-4090-a784-6ec60b30add4"/>
  </ds:schemaRefs>
</ds:datastoreItem>
</file>

<file path=customXml/itemProps2.xml><?xml version="1.0" encoding="utf-8"?>
<ds:datastoreItem xmlns:ds="http://schemas.openxmlformats.org/officeDocument/2006/customXml" ds:itemID="{99C98433-5389-4E6D-9A55-33CCE99C98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B76537-030F-45F8-8C68-19A2BD7829DC}"/>
</file>

<file path=docMetadata/LabelInfo.xml><?xml version="1.0" encoding="utf-8"?>
<clbl:labelList xmlns:clbl="http://schemas.microsoft.com/office/2020/mipLabelMetadata">
  <clbl:label id="{cec6b0ed-9935-41a9-a413-ab7dda243391}" enabled="1" method="Standard" siteId="{6ea8afe7-f6f9-4678-b523-de7d4c6ab11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TM04033925[[fn=Tropfen]]</Template>
  <TotalTime>0</TotalTime>
  <Words>22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Tropfen</vt:lpstr>
      <vt:lpstr>erfolgreich beendet!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Uetrecht, Annika</dc:creator>
  <cp:lastModifiedBy>Lang, Anne</cp:lastModifiedBy>
  <cp:revision>43</cp:revision>
  <dcterms:created xsi:type="dcterms:W3CDTF">2026-04-10T08:19:01Z</dcterms:created>
  <dcterms:modified xsi:type="dcterms:W3CDTF">2026-06-03T22:10:07Z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0x0101007CFFD47962415646AA33DA83F6A9AD68</vt:lpwstr>
  </property>
  <property fmtid="{D5CDD505-2E9C-101B-9397-08002B2CF9AE}" pid="3" name="MediaServiceImageTags">
    <vt:lpwstr/>
  </property>
</Properties>
</file>