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0" r:id="rId4"/>
    <p:sldId id="261" r:id="rId5"/>
    <p:sldId id="262" r:id="rId6"/>
    <p:sldId id="263" r:id="rId7"/>
    <p:sldId id="264" r:id="rId8"/>
    <p:sldId id="267" r:id="rId9"/>
    <p:sldId id="268" r:id="rId10"/>
  </p:sldIdLst>
  <p:sldSz cx="12801600" cy="9601200" type="A3"/>
  <p:notesSz cx="9926638" cy="14355763"/>
  <p:defaultTextStyle>
    <a:defPPr>
      <a:defRPr lang="de-DE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3066" y="-1254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2E5A7-1383-4D8C-B1CF-7DF4A4F0F162}" type="datetimeFigureOut">
              <a:rPr lang="de-DE" smtClean="0"/>
              <a:t>18.02.2019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2EB0-6D36-4357-B46F-66852E9CD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98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2E5A7-1383-4D8C-B1CF-7DF4A4F0F162}" type="datetimeFigureOut">
              <a:rPr lang="de-DE" smtClean="0"/>
              <a:t>18.02.2019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2EB0-6D36-4357-B46F-66852E9CD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504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2E5A7-1383-4D8C-B1CF-7DF4A4F0F162}" type="datetimeFigureOut">
              <a:rPr lang="de-DE" smtClean="0"/>
              <a:t>18.02.2019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2EB0-6D36-4357-B46F-66852E9CD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983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2E5A7-1383-4D8C-B1CF-7DF4A4F0F162}" type="datetimeFigureOut">
              <a:rPr lang="de-DE" smtClean="0"/>
              <a:t>18.02.2019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2EB0-6D36-4357-B46F-66852E9CD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24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2E5A7-1383-4D8C-B1CF-7DF4A4F0F162}" type="datetimeFigureOut">
              <a:rPr lang="de-DE" smtClean="0"/>
              <a:t>18.02.2019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2EB0-6D36-4357-B46F-66852E9CD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315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2E5A7-1383-4D8C-B1CF-7DF4A4F0F162}" type="datetimeFigureOut">
              <a:rPr lang="de-DE" smtClean="0"/>
              <a:t>18.02.2019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2EB0-6D36-4357-B46F-66852E9CD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865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2E5A7-1383-4D8C-B1CF-7DF4A4F0F162}" type="datetimeFigureOut">
              <a:rPr lang="de-DE" smtClean="0"/>
              <a:t>18.02.2019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2EB0-6D36-4357-B46F-66852E9CD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1295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2E5A7-1383-4D8C-B1CF-7DF4A4F0F162}" type="datetimeFigureOut">
              <a:rPr lang="de-DE" smtClean="0"/>
              <a:t>18.02.2019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2EB0-6D36-4357-B46F-66852E9CD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4929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2E5A7-1383-4D8C-B1CF-7DF4A4F0F162}" type="datetimeFigureOut">
              <a:rPr lang="de-DE" smtClean="0"/>
              <a:t>18.02.2019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2EB0-6D36-4357-B46F-66852E9CD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80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2E5A7-1383-4D8C-B1CF-7DF4A4F0F162}" type="datetimeFigureOut">
              <a:rPr lang="de-DE" smtClean="0"/>
              <a:t>18.02.2019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2EB0-6D36-4357-B46F-66852E9CD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294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2E5A7-1383-4D8C-B1CF-7DF4A4F0F162}" type="datetimeFigureOut">
              <a:rPr lang="de-DE" smtClean="0"/>
              <a:t>18.02.2019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2EB0-6D36-4357-B46F-66852E9CD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423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2E5A7-1383-4D8C-B1CF-7DF4A4F0F162}" type="datetimeFigureOut">
              <a:rPr lang="de-DE" smtClean="0"/>
              <a:t>18.02.2019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62EB0-6D36-4357-B46F-66852E9CD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283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w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w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w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w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w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w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w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/>
        </p:nvGrpSpPr>
        <p:grpSpPr>
          <a:xfrm rot="395153">
            <a:off x="673280" y="1524219"/>
            <a:ext cx="5393971" cy="5873365"/>
            <a:chOff x="1936144" y="698842"/>
            <a:chExt cx="5220000" cy="5683932"/>
          </a:xfrm>
        </p:grpSpPr>
        <p:pic>
          <p:nvPicPr>
            <p:cNvPr id="4" name="Picture 12" descr="Ähnliches Foto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9066" y="1656683"/>
              <a:ext cx="804891" cy="559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Grafik 55" descr="Isometrischen Perspektive Stadt mit Straßen, Häuser, Wolkenkratzer, Parks und Bäume Standard-Bild - 59888555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0722" y="2078063"/>
              <a:ext cx="2313189" cy="22231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0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31" t="21762" r="83661" b="2739"/>
            <a:stretch/>
          </p:blipFill>
          <p:spPr bwMode="auto">
            <a:xfrm>
              <a:off x="4023528" y="2784581"/>
              <a:ext cx="2411745" cy="3598193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Gerade Verbindung 7"/>
            <p:cNvCxnSpPr/>
            <p:nvPr/>
          </p:nvCxnSpPr>
          <p:spPr>
            <a:xfrm>
              <a:off x="2908586" y="1304656"/>
              <a:ext cx="3082423" cy="414056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uppieren 12"/>
            <p:cNvGrpSpPr/>
            <p:nvPr/>
          </p:nvGrpSpPr>
          <p:grpSpPr>
            <a:xfrm rot="1484389">
              <a:off x="1936144" y="698842"/>
              <a:ext cx="5220000" cy="5220000"/>
              <a:chOff x="2314403" y="1062376"/>
              <a:chExt cx="5220000" cy="5220000"/>
            </a:xfrm>
          </p:grpSpPr>
          <p:sp>
            <p:nvSpPr>
              <p:cNvPr id="6" name="Ellipse 5"/>
              <p:cNvSpPr/>
              <p:nvPr/>
            </p:nvSpPr>
            <p:spPr>
              <a:xfrm rot="19719060">
                <a:off x="2314403" y="1062376"/>
                <a:ext cx="5220000" cy="52200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" name="Gerade Verbindung 9"/>
              <p:cNvCxnSpPr>
                <a:stCxn id="6" idx="2"/>
                <a:endCxn id="6" idx="6"/>
              </p:cNvCxnSpPr>
              <p:nvPr/>
            </p:nvCxnSpPr>
            <p:spPr>
              <a:xfrm rot="20115611" flipV="1">
                <a:off x="2331748" y="3371974"/>
                <a:ext cx="5185310" cy="600804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11"/>
              <p:cNvCxnSpPr/>
              <p:nvPr/>
            </p:nvCxnSpPr>
            <p:spPr>
              <a:xfrm rot="20115611" flipH="1">
                <a:off x="3706744" y="1315742"/>
                <a:ext cx="2222472" cy="4690379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37" name="Picture 13" descr="C:\Program Files (x86)\Microsoft Office\MEDIA\CAGCAT10\j0285360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704" y="3746033"/>
              <a:ext cx="718584" cy="886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Grafik 64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9930" y="4083350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rafik 65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1858" y="3877987"/>
              <a:ext cx="186530" cy="423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Grafik 66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2056" y="405171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" name="Grafik 68" descr="Bildergebnis für klimawandel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195922"/>
              <a:ext cx="864700" cy="812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627478" y="19458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995662" y="26402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23206">
              <a:off x="4946300" y="3435419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88275">
              <a:off x="4712487" y="4957280"/>
              <a:ext cx="372297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63519">
              <a:off x="4265847" y="4399051"/>
              <a:ext cx="422450" cy="442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0" t="9330" r="79768" b="41617"/>
            <a:stretch/>
          </p:blipFill>
          <p:spPr bwMode="auto">
            <a:xfrm rot="7622202">
              <a:off x="3716765" y="909161"/>
              <a:ext cx="2248242" cy="2337804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C:\Users\richter-harder\AppData\Local\Microsoft\Windows\Temporary Internet Files\Content.IE5\3990UJWE\marinepollution_sources_400[1]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883315" y="1487385"/>
              <a:ext cx="875107" cy="682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Grafik 71" descr="Isometrischen Perspektive Stadt mit Straßen, Häuser, Wolkenkratzer, Parks und Bäume Standard-Bild - 59888555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5" t="42290" r="18399" b="11301"/>
            <a:stretch/>
          </p:blipFill>
          <p:spPr bwMode="auto">
            <a:xfrm>
              <a:off x="3312394" y="3563484"/>
              <a:ext cx="824913" cy="519866"/>
            </a:xfrm>
            <a:prstGeom prst="diamond">
              <a:avLst/>
            </a:prstGeom>
            <a:noFill/>
            <a:ln>
              <a:noFill/>
            </a:ln>
          </p:spPr>
        </p:pic>
        <p:pic>
          <p:nvPicPr>
            <p:cNvPr id="1034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1512" y="2443649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3181" y="2504816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574" y="5124221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3388" y="5343924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Grafik 73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3042" y="4118522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Grafik 74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317" y="370279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extfeld 1"/>
          <p:cNvSpPr txBox="1"/>
          <p:nvPr/>
        </p:nvSpPr>
        <p:spPr>
          <a:xfrm>
            <a:off x="6904856" y="2564834"/>
            <a:ext cx="56807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Anleitung: </a:t>
            </a:r>
          </a:p>
          <a:p>
            <a:r>
              <a:rPr lang="de-DE" dirty="0" smtClean="0"/>
              <a:t>Für den Teil 1 des FutureLabs  </a:t>
            </a:r>
            <a:br>
              <a:rPr lang="de-DE" dirty="0" smtClean="0"/>
            </a:br>
            <a:r>
              <a:rPr lang="de-DE" dirty="0" smtClean="0"/>
              <a:t>Seiten 2 -9 in DIN A3 </a:t>
            </a:r>
            <a:r>
              <a:rPr lang="de-DE" dirty="0" smtClean="0"/>
              <a:t>ausdrucken und ausschneiden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72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/>
        </p:nvGrpSpPr>
        <p:grpSpPr>
          <a:xfrm rot="403461">
            <a:off x="1831307" y="-1245815"/>
            <a:ext cx="20268947" cy="22070369"/>
            <a:chOff x="1936144" y="698842"/>
            <a:chExt cx="5220000" cy="5683932"/>
          </a:xfrm>
        </p:grpSpPr>
        <p:pic>
          <p:nvPicPr>
            <p:cNvPr id="4" name="Picture 12" descr="Ähnliches Foto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9066" y="1656683"/>
              <a:ext cx="804891" cy="559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Grafik 55" descr="Isometrischen Perspektive Stadt mit Straßen, Häuser, Wolkenkratzer, Parks und Bäume Standard-Bild - 59888555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0722" y="2078063"/>
              <a:ext cx="2313189" cy="22231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0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31" t="21762" r="83661" b="2739"/>
            <a:stretch/>
          </p:blipFill>
          <p:spPr bwMode="auto">
            <a:xfrm>
              <a:off x="4023528" y="2784581"/>
              <a:ext cx="2411745" cy="3598193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Gerade Verbindung 7"/>
            <p:cNvCxnSpPr/>
            <p:nvPr/>
          </p:nvCxnSpPr>
          <p:spPr>
            <a:xfrm>
              <a:off x="2908586" y="1304656"/>
              <a:ext cx="3082423" cy="414056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uppieren 12"/>
            <p:cNvGrpSpPr/>
            <p:nvPr/>
          </p:nvGrpSpPr>
          <p:grpSpPr>
            <a:xfrm rot="1484389">
              <a:off x="1936144" y="698842"/>
              <a:ext cx="5220000" cy="5220000"/>
              <a:chOff x="2314403" y="1062376"/>
              <a:chExt cx="5220000" cy="5220000"/>
            </a:xfrm>
          </p:grpSpPr>
          <p:sp>
            <p:nvSpPr>
              <p:cNvPr id="6" name="Ellipse 5"/>
              <p:cNvSpPr/>
              <p:nvPr/>
            </p:nvSpPr>
            <p:spPr>
              <a:xfrm rot="19719060">
                <a:off x="2314403" y="1062376"/>
                <a:ext cx="5220000" cy="52200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" name="Gerade Verbindung 9"/>
              <p:cNvCxnSpPr>
                <a:stCxn id="6" idx="2"/>
                <a:endCxn id="6" idx="6"/>
              </p:cNvCxnSpPr>
              <p:nvPr/>
            </p:nvCxnSpPr>
            <p:spPr>
              <a:xfrm rot="20115611" flipV="1">
                <a:off x="2331748" y="3371974"/>
                <a:ext cx="5185310" cy="600804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11"/>
              <p:cNvCxnSpPr/>
              <p:nvPr/>
            </p:nvCxnSpPr>
            <p:spPr>
              <a:xfrm rot="20115611" flipH="1">
                <a:off x="3706744" y="1315742"/>
                <a:ext cx="2222472" cy="4690379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37" name="Picture 13" descr="C:\Program Files (x86)\Microsoft Office\MEDIA\CAGCAT10\j0285360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704" y="3746033"/>
              <a:ext cx="718584" cy="886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Grafik 64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9930" y="4083350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rafik 65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1858" y="3877987"/>
              <a:ext cx="186530" cy="423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Grafik 66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2056" y="405171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" name="Grafik 68" descr="Bildergebnis für klimawandel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195922"/>
              <a:ext cx="864700" cy="812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627478" y="19458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995662" y="26402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23206">
              <a:off x="4946300" y="3435419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88275">
              <a:off x="4712487" y="4957280"/>
              <a:ext cx="372297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63519">
              <a:off x="4265847" y="4399051"/>
              <a:ext cx="422450" cy="442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0" t="9330" r="79768" b="41617"/>
            <a:stretch/>
          </p:blipFill>
          <p:spPr bwMode="auto">
            <a:xfrm rot="7622202">
              <a:off x="3716765" y="909161"/>
              <a:ext cx="2248242" cy="2337804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C:\Users\richter-harder\AppData\Local\Microsoft\Windows\Temporary Internet Files\Content.IE5\3990UJWE\marinepollution_sources_400[1]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883315" y="1487385"/>
              <a:ext cx="875107" cy="682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Grafik 71" descr="Isometrischen Perspektive Stadt mit Straßen, Häuser, Wolkenkratzer, Parks und Bäume Standard-Bild - 59888555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5" t="42290" r="18399" b="11301"/>
            <a:stretch/>
          </p:blipFill>
          <p:spPr bwMode="auto">
            <a:xfrm>
              <a:off x="3312394" y="3563484"/>
              <a:ext cx="824913" cy="519866"/>
            </a:xfrm>
            <a:prstGeom prst="diamond">
              <a:avLst/>
            </a:prstGeom>
            <a:noFill/>
            <a:ln>
              <a:noFill/>
            </a:ln>
          </p:spPr>
        </p:pic>
        <p:pic>
          <p:nvPicPr>
            <p:cNvPr id="1034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1512" y="2443649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3181" y="2504816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574" y="5124221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3388" y="5343924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Grafik 73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3042" y="4118522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Grafik 74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317" y="370279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Kreis 1"/>
          <p:cNvSpPr/>
          <p:nvPr/>
        </p:nvSpPr>
        <p:spPr>
          <a:xfrm rot="16200000">
            <a:off x="1144217" y="-1787567"/>
            <a:ext cx="21600000" cy="21600000"/>
          </a:xfrm>
          <a:prstGeom prst="pie">
            <a:avLst>
              <a:gd name="adj1" fmla="val 19736394"/>
              <a:gd name="adj2" fmla="val 16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863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>
            <a:grpSpLocks noChangeAspect="1"/>
          </p:cNvGrpSpPr>
          <p:nvPr/>
        </p:nvGrpSpPr>
        <p:grpSpPr>
          <a:xfrm rot="18386860">
            <a:off x="2395189" y="-1614701"/>
            <a:ext cx="20268947" cy="22070369"/>
            <a:chOff x="1936144" y="698842"/>
            <a:chExt cx="5220000" cy="5683932"/>
          </a:xfrm>
        </p:grpSpPr>
        <p:pic>
          <p:nvPicPr>
            <p:cNvPr id="8" name="Picture 12" descr="Ähnliches Foto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9066" y="1656683"/>
              <a:ext cx="804891" cy="559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Grafik 8" descr="Isometrischen Perspektive Stadt mit Straßen, Häuser, Wolkenkratzer, Parks und Bäume Standard-Bild - 59888555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0722" y="2078063"/>
              <a:ext cx="2313189" cy="22231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31" t="21762" r="83661" b="2739"/>
            <a:stretch/>
          </p:blipFill>
          <p:spPr bwMode="auto">
            <a:xfrm>
              <a:off x="4023528" y="2784581"/>
              <a:ext cx="2411745" cy="3598193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Gerade Verbindung 10"/>
            <p:cNvCxnSpPr/>
            <p:nvPr/>
          </p:nvCxnSpPr>
          <p:spPr>
            <a:xfrm>
              <a:off x="2908586" y="1304656"/>
              <a:ext cx="3082423" cy="414056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uppieren 11"/>
            <p:cNvGrpSpPr/>
            <p:nvPr/>
          </p:nvGrpSpPr>
          <p:grpSpPr>
            <a:xfrm rot="1484389">
              <a:off x="1936144" y="698842"/>
              <a:ext cx="5220000" cy="5220000"/>
              <a:chOff x="2314403" y="1062376"/>
              <a:chExt cx="5220000" cy="5220000"/>
            </a:xfrm>
          </p:grpSpPr>
          <p:sp>
            <p:nvSpPr>
              <p:cNvPr id="32" name="Ellipse 31"/>
              <p:cNvSpPr/>
              <p:nvPr/>
            </p:nvSpPr>
            <p:spPr>
              <a:xfrm rot="19719060">
                <a:off x="2314403" y="1062376"/>
                <a:ext cx="5220000" cy="52200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3" name="Gerade Verbindung 32"/>
              <p:cNvCxnSpPr>
                <a:stCxn id="32" idx="2"/>
                <a:endCxn id="32" idx="6"/>
              </p:cNvCxnSpPr>
              <p:nvPr/>
            </p:nvCxnSpPr>
            <p:spPr>
              <a:xfrm rot="20115611" flipV="1">
                <a:off x="2331748" y="3371974"/>
                <a:ext cx="5185310" cy="600804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33"/>
              <p:cNvCxnSpPr/>
              <p:nvPr/>
            </p:nvCxnSpPr>
            <p:spPr>
              <a:xfrm rot="20115611" flipH="1">
                <a:off x="3706744" y="1315742"/>
                <a:ext cx="2222472" cy="4690379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3" name="Picture 13" descr="C:\Program Files (x86)\Microsoft Office\MEDIA\CAGCAT10\j0285360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704" y="3746033"/>
              <a:ext cx="718584" cy="886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Grafik 13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9930" y="4083350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fik 14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1858" y="3877987"/>
              <a:ext cx="186530" cy="423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Grafik 15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2056" y="405171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Grafik 16" descr="Bildergebnis für klimawandel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195922"/>
              <a:ext cx="864700" cy="812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627478" y="19458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995662" y="26402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23206">
              <a:off x="4946300" y="3435419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88275">
              <a:off x="4712487" y="4957280"/>
              <a:ext cx="372297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63519">
              <a:off x="4265847" y="4399051"/>
              <a:ext cx="422450" cy="442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0" t="9330" r="79768" b="41617"/>
            <a:stretch/>
          </p:blipFill>
          <p:spPr bwMode="auto">
            <a:xfrm rot="7622202">
              <a:off x="3716765" y="909161"/>
              <a:ext cx="2248242" cy="2337804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8" descr="C:\Users\richter-harder\AppData\Local\Microsoft\Windows\Temporary Internet Files\Content.IE5\3990UJWE\marinepollution_sources_400[1]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883315" y="1487385"/>
              <a:ext cx="875107" cy="682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Grafik 24" descr="Isometrischen Perspektive Stadt mit Straßen, Häuser, Wolkenkratzer, Parks und Bäume Standard-Bild - 59888555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5" t="42290" r="18399" b="11301"/>
            <a:stretch/>
          </p:blipFill>
          <p:spPr bwMode="auto">
            <a:xfrm>
              <a:off x="3312394" y="3563484"/>
              <a:ext cx="824913" cy="519866"/>
            </a:xfrm>
            <a:prstGeom prst="diamond">
              <a:avLst/>
            </a:prstGeom>
            <a:noFill/>
            <a:ln>
              <a:noFill/>
            </a:ln>
          </p:spPr>
        </p:pic>
        <p:pic>
          <p:nvPicPr>
            <p:cNvPr id="26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1512" y="2443649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3181" y="2504816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574" y="5124221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3388" y="5343924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Grafik 29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3042" y="4118522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rafik 30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317" y="370279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" name="Kreis 34"/>
          <p:cNvSpPr/>
          <p:nvPr/>
        </p:nvSpPr>
        <p:spPr>
          <a:xfrm rot="16200000">
            <a:off x="1072209" y="-1317680"/>
            <a:ext cx="21600000" cy="21600000"/>
          </a:xfrm>
          <a:prstGeom prst="pie">
            <a:avLst>
              <a:gd name="adj1" fmla="val 19904456"/>
              <a:gd name="adj2" fmla="val 16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353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>
            <a:grpSpLocks noChangeAspect="1"/>
          </p:cNvGrpSpPr>
          <p:nvPr/>
        </p:nvGrpSpPr>
        <p:grpSpPr>
          <a:xfrm rot="14666454">
            <a:off x="2316864" y="-2640403"/>
            <a:ext cx="20268947" cy="22070369"/>
            <a:chOff x="1936144" y="698842"/>
            <a:chExt cx="5220000" cy="5683932"/>
          </a:xfrm>
        </p:grpSpPr>
        <p:pic>
          <p:nvPicPr>
            <p:cNvPr id="5" name="Picture 12" descr="Ähnliches Foto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9066" y="1656683"/>
              <a:ext cx="804891" cy="559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Grafik 5" descr="Isometrischen Perspektive Stadt mit Straßen, Häuser, Wolkenkratzer, Parks und Bäume Standard-Bild - 59888555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0722" y="2078063"/>
              <a:ext cx="2313189" cy="22231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31" t="21762" r="83661" b="2739"/>
            <a:stretch/>
          </p:blipFill>
          <p:spPr bwMode="auto">
            <a:xfrm>
              <a:off x="4023528" y="2784581"/>
              <a:ext cx="2411745" cy="3598193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Gerade Verbindung 7"/>
            <p:cNvCxnSpPr/>
            <p:nvPr/>
          </p:nvCxnSpPr>
          <p:spPr>
            <a:xfrm>
              <a:off x="2908586" y="1304656"/>
              <a:ext cx="3082423" cy="414056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uppieren 8"/>
            <p:cNvGrpSpPr/>
            <p:nvPr/>
          </p:nvGrpSpPr>
          <p:grpSpPr>
            <a:xfrm rot="1484389">
              <a:off x="1936144" y="698842"/>
              <a:ext cx="5220000" cy="5220000"/>
              <a:chOff x="2314403" y="1062376"/>
              <a:chExt cx="5220000" cy="5220000"/>
            </a:xfrm>
          </p:grpSpPr>
          <p:sp>
            <p:nvSpPr>
              <p:cNvPr id="29" name="Ellipse 28"/>
              <p:cNvSpPr/>
              <p:nvPr/>
            </p:nvSpPr>
            <p:spPr>
              <a:xfrm rot="19719060">
                <a:off x="2314403" y="1062376"/>
                <a:ext cx="5220000" cy="52200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0" name="Gerade Verbindung 29"/>
              <p:cNvCxnSpPr>
                <a:stCxn id="29" idx="2"/>
                <a:endCxn id="29" idx="6"/>
              </p:cNvCxnSpPr>
              <p:nvPr/>
            </p:nvCxnSpPr>
            <p:spPr>
              <a:xfrm rot="20115611" flipV="1">
                <a:off x="2331748" y="3371974"/>
                <a:ext cx="5185310" cy="600804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30"/>
              <p:cNvCxnSpPr/>
              <p:nvPr/>
            </p:nvCxnSpPr>
            <p:spPr>
              <a:xfrm rot="20115611" flipH="1">
                <a:off x="3706744" y="1315742"/>
                <a:ext cx="2222472" cy="4690379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Picture 13" descr="C:\Program Files (x86)\Microsoft Office\MEDIA\CAGCAT10\j0285360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704" y="3746033"/>
              <a:ext cx="718584" cy="886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Grafik 10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9930" y="4083350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rafik 11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1858" y="3877987"/>
              <a:ext cx="186530" cy="423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rafik 12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2056" y="405171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rafik 13" descr="Bildergebnis für klimawandel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195922"/>
              <a:ext cx="864700" cy="812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627478" y="19458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995662" y="26402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23206">
              <a:off x="4946300" y="3435419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88275">
              <a:off x="4712487" y="4957280"/>
              <a:ext cx="372297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63519">
              <a:off x="4265847" y="4399051"/>
              <a:ext cx="422450" cy="442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0" t="9330" r="79768" b="41617"/>
            <a:stretch/>
          </p:blipFill>
          <p:spPr bwMode="auto">
            <a:xfrm rot="7622202">
              <a:off x="3716765" y="909161"/>
              <a:ext cx="2248242" cy="2337804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8" descr="C:\Users\richter-harder\AppData\Local\Microsoft\Windows\Temporary Internet Files\Content.IE5\3990UJWE\marinepollution_sources_400[1]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883315" y="1487385"/>
              <a:ext cx="875107" cy="682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Grafik 21" descr="Isometrischen Perspektive Stadt mit Straßen, Häuser, Wolkenkratzer, Parks und Bäume Standard-Bild - 59888555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5" t="42290" r="18399" b="11301"/>
            <a:stretch/>
          </p:blipFill>
          <p:spPr bwMode="auto">
            <a:xfrm>
              <a:off x="3312394" y="3563484"/>
              <a:ext cx="824913" cy="519866"/>
            </a:xfrm>
            <a:prstGeom prst="diamond">
              <a:avLst/>
            </a:prstGeom>
            <a:noFill/>
            <a:ln>
              <a:noFill/>
            </a:ln>
          </p:spPr>
        </p:pic>
        <p:pic>
          <p:nvPicPr>
            <p:cNvPr id="23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1512" y="2443649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3181" y="2504816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574" y="5124221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3388" y="5343924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Grafik 26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3042" y="4118522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rafik 27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317" y="370279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" name="Kreis 31"/>
          <p:cNvSpPr/>
          <p:nvPr/>
        </p:nvSpPr>
        <p:spPr>
          <a:xfrm rot="16200000">
            <a:off x="1072209" y="-1533704"/>
            <a:ext cx="21600000" cy="21600000"/>
          </a:xfrm>
          <a:prstGeom prst="pie">
            <a:avLst>
              <a:gd name="adj1" fmla="val 19834929"/>
              <a:gd name="adj2" fmla="val 16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282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>
            <a:grpSpLocks noChangeAspect="1"/>
          </p:cNvGrpSpPr>
          <p:nvPr/>
        </p:nvGrpSpPr>
        <p:grpSpPr>
          <a:xfrm rot="7575529">
            <a:off x="888364" y="-2139047"/>
            <a:ext cx="20268947" cy="22070369"/>
            <a:chOff x="1936144" y="698842"/>
            <a:chExt cx="5220000" cy="5683932"/>
          </a:xfrm>
        </p:grpSpPr>
        <p:pic>
          <p:nvPicPr>
            <p:cNvPr id="5" name="Picture 12" descr="Ähnliches Foto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9066" y="1656683"/>
              <a:ext cx="804891" cy="559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Grafik 5" descr="Isometrischen Perspektive Stadt mit Straßen, Häuser, Wolkenkratzer, Parks und Bäume Standard-Bild - 59888555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0722" y="2078063"/>
              <a:ext cx="2313189" cy="22231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31" t="21762" r="83661" b="2739"/>
            <a:stretch/>
          </p:blipFill>
          <p:spPr bwMode="auto">
            <a:xfrm>
              <a:off x="4023528" y="2784581"/>
              <a:ext cx="2411745" cy="3598193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Gerade Verbindung 7"/>
            <p:cNvCxnSpPr/>
            <p:nvPr/>
          </p:nvCxnSpPr>
          <p:spPr>
            <a:xfrm>
              <a:off x="2908586" y="1304656"/>
              <a:ext cx="3082423" cy="414056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uppieren 8"/>
            <p:cNvGrpSpPr/>
            <p:nvPr/>
          </p:nvGrpSpPr>
          <p:grpSpPr>
            <a:xfrm rot="1484389">
              <a:off x="1936144" y="698842"/>
              <a:ext cx="5220000" cy="5220000"/>
              <a:chOff x="2314403" y="1062376"/>
              <a:chExt cx="5220000" cy="5220000"/>
            </a:xfrm>
          </p:grpSpPr>
          <p:sp>
            <p:nvSpPr>
              <p:cNvPr id="29" name="Ellipse 28"/>
              <p:cNvSpPr/>
              <p:nvPr/>
            </p:nvSpPr>
            <p:spPr>
              <a:xfrm rot="19719060">
                <a:off x="2314403" y="1062376"/>
                <a:ext cx="5220000" cy="52200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0" name="Gerade Verbindung 29"/>
              <p:cNvCxnSpPr>
                <a:stCxn id="29" idx="2"/>
                <a:endCxn id="29" idx="6"/>
              </p:cNvCxnSpPr>
              <p:nvPr/>
            </p:nvCxnSpPr>
            <p:spPr>
              <a:xfrm rot="20115611" flipV="1">
                <a:off x="2331748" y="3371974"/>
                <a:ext cx="5185310" cy="600804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30"/>
              <p:cNvCxnSpPr/>
              <p:nvPr/>
            </p:nvCxnSpPr>
            <p:spPr>
              <a:xfrm rot="20115611" flipH="1">
                <a:off x="3706744" y="1315742"/>
                <a:ext cx="2222472" cy="4690379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Picture 13" descr="C:\Program Files (x86)\Microsoft Office\MEDIA\CAGCAT10\j0285360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704" y="3746033"/>
              <a:ext cx="718584" cy="886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Grafik 10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9930" y="4083350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rafik 11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1858" y="3877987"/>
              <a:ext cx="186530" cy="423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rafik 12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2056" y="405171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rafik 13" descr="Bildergebnis für klimawandel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195922"/>
              <a:ext cx="864700" cy="812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627478" y="19458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995662" y="26402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23206">
              <a:off x="4946300" y="3435419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88275">
              <a:off x="4712487" y="4957280"/>
              <a:ext cx="372297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63519">
              <a:off x="4265847" y="4399051"/>
              <a:ext cx="422450" cy="442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0" t="9330" r="79768" b="41617"/>
            <a:stretch/>
          </p:blipFill>
          <p:spPr bwMode="auto">
            <a:xfrm rot="7622202">
              <a:off x="3716765" y="909161"/>
              <a:ext cx="2248242" cy="2337804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8" descr="C:\Users\richter-harder\AppData\Local\Microsoft\Windows\Temporary Internet Files\Content.IE5\3990UJWE\marinepollution_sources_400[1]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883315" y="1487385"/>
              <a:ext cx="875107" cy="682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Grafik 21" descr="Isometrischen Perspektive Stadt mit Straßen, Häuser, Wolkenkratzer, Parks und Bäume Standard-Bild - 59888555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5" t="42290" r="18399" b="11301"/>
            <a:stretch/>
          </p:blipFill>
          <p:spPr bwMode="auto">
            <a:xfrm>
              <a:off x="3312394" y="3563484"/>
              <a:ext cx="824913" cy="519866"/>
            </a:xfrm>
            <a:prstGeom prst="diamond">
              <a:avLst/>
            </a:prstGeom>
            <a:noFill/>
            <a:ln>
              <a:noFill/>
            </a:ln>
          </p:spPr>
        </p:pic>
        <p:pic>
          <p:nvPicPr>
            <p:cNvPr id="23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1512" y="2443649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3181" y="2504816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574" y="5124221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3388" y="5343924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Grafik 26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3042" y="4118522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rafik 27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317" y="370279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" name="Kreis 31"/>
          <p:cNvSpPr/>
          <p:nvPr/>
        </p:nvSpPr>
        <p:spPr>
          <a:xfrm rot="16200000">
            <a:off x="1218624" y="-1677720"/>
            <a:ext cx="21600000" cy="21600000"/>
          </a:xfrm>
          <a:prstGeom prst="pie">
            <a:avLst>
              <a:gd name="adj1" fmla="val 20038432"/>
              <a:gd name="adj2" fmla="val 1609327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852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>
            <a:grpSpLocks noChangeAspect="1"/>
          </p:cNvGrpSpPr>
          <p:nvPr/>
        </p:nvGrpSpPr>
        <p:grpSpPr>
          <a:xfrm rot="11229216">
            <a:off x="1470380" y="-2805647"/>
            <a:ext cx="20268947" cy="22070369"/>
            <a:chOff x="1936144" y="698842"/>
            <a:chExt cx="5220000" cy="5683932"/>
          </a:xfrm>
        </p:grpSpPr>
        <p:pic>
          <p:nvPicPr>
            <p:cNvPr id="5" name="Picture 12" descr="Ähnliches Foto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9066" y="1656683"/>
              <a:ext cx="804891" cy="559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Grafik 5" descr="Isometrischen Perspektive Stadt mit Straßen, Häuser, Wolkenkratzer, Parks und Bäume Standard-Bild - 59888555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0722" y="2078063"/>
              <a:ext cx="2313189" cy="22231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31" t="21762" r="83661" b="2739"/>
            <a:stretch/>
          </p:blipFill>
          <p:spPr bwMode="auto">
            <a:xfrm>
              <a:off x="4023528" y="2784581"/>
              <a:ext cx="2411745" cy="3598193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Gerade Verbindung 7"/>
            <p:cNvCxnSpPr/>
            <p:nvPr/>
          </p:nvCxnSpPr>
          <p:spPr>
            <a:xfrm>
              <a:off x="2908586" y="1304656"/>
              <a:ext cx="3082423" cy="414056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uppieren 8"/>
            <p:cNvGrpSpPr/>
            <p:nvPr/>
          </p:nvGrpSpPr>
          <p:grpSpPr>
            <a:xfrm rot="1484389">
              <a:off x="1936144" y="698842"/>
              <a:ext cx="5220000" cy="5220000"/>
              <a:chOff x="2314403" y="1062376"/>
              <a:chExt cx="5220000" cy="5220000"/>
            </a:xfrm>
          </p:grpSpPr>
          <p:sp>
            <p:nvSpPr>
              <p:cNvPr id="29" name="Ellipse 28"/>
              <p:cNvSpPr/>
              <p:nvPr/>
            </p:nvSpPr>
            <p:spPr>
              <a:xfrm rot="19719060">
                <a:off x="2314403" y="1062376"/>
                <a:ext cx="5220000" cy="52200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0" name="Gerade Verbindung 29"/>
              <p:cNvCxnSpPr>
                <a:stCxn id="29" idx="2"/>
                <a:endCxn id="29" idx="6"/>
              </p:cNvCxnSpPr>
              <p:nvPr/>
            </p:nvCxnSpPr>
            <p:spPr>
              <a:xfrm rot="20115611" flipV="1">
                <a:off x="2331748" y="3371974"/>
                <a:ext cx="5185310" cy="600804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30"/>
              <p:cNvCxnSpPr/>
              <p:nvPr/>
            </p:nvCxnSpPr>
            <p:spPr>
              <a:xfrm rot="20115611" flipH="1">
                <a:off x="3706744" y="1315742"/>
                <a:ext cx="2222472" cy="4690379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Picture 13" descr="C:\Program Files (x86)\Microsoft Office\MEDIA\CAGCAT10\j0285360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704" y="3746033"/>
              <a:ext cx="718584" cy="886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Grafik 10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9930" y="4083350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rafik 11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1858" y="3877987"/>
              <a:ext cx="186530" cy="423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rafik 12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2056" y="405171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rafik 13" descr="Bildergebnis für klimawandel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195922"/>
              <a:ext cx="864700" cy="812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627478" y="19458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995662" y="26402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23206">
              <a:off x="4946300" y="3435419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88275">
              <a:off x="4712487" y="4957280"/>
              <a:ext cx="372297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63519">
              <a:off x="4265847" y="4399051"/>
              <a:ext cx="422450" cy="442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0" t="9330" r="79768" b="41617"/>
            <a:stretch/>
          </p:blipFill>
          <p:spPr bwMode="auto">
            <a:xfrm rot="7622202">
              <a:off x="3716765" y="909161"/>
              <a:ext cx="2248242" cy="2337804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8" descr="C:\Users\richter-harder\AppData\Local\Microsoft\Windows\Temporary Internet Files\Content.IE5\3990UJWE\marinepollution_sources_400[1]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883315" y="1487385"/>
              <a:ext cx="875107" cy="682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Grafik 21" descr="Isometrischen Perspektive Stadt mit Straßen, Häuser, Wolkenkratzer, Parks und Bäume Standard-Bild - 59888555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5" t="42290" r="18399" b="11301"/>
            <a:stretch/>
          </p:blipFill>
          <p:spPr bwMode="auto">
            <a:xfrm>
              <a:off x="3312394" y="3563484"/>
              <a:ext cx="824913" cy="519866"/>
            </a:xfrm>
            <a:prstGeom prst="diamond">
              <a:avLst/>
            </a:prstGeom>
            <a:noFill/>
            <a:ln>
              <a:noFill/>
            </a:ln>
          </p:spPr>
        </p:pic>
        <p:pic>
          <p:nvPicPr>
            <p:cNvPr id="23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1512" y="2443649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3181" y="2504816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574" y="5124221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3388" y="5343924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Grafik 26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3042" y="4118522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rafik 27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317" y="370279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" name="Kreis 31"/>
          <p:cNvSpPr/>
          <p:nvPr/>
        </p:nvSpPr>
        <p:spPr>
          <a:xfrm rot="16200000">
            <a:off x="1290632" y="-1608111"/>
            <a:ext cx="21600000" cy="21600000"/>
          </a:xfrm>
          <a:prstGeom prst="pie">
            <a:avLst>
              <a:gd name="adj1" fmla="val 19883087"/>
              <a:gd name="adj2" fmla="val 16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544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>
            <a:grpSpLocks noChangeAspect="1"/>
          </p:cNvGrpSpPr>
          <p:nvPr/>
        </p:nvGrpSpPr>
        <p:grpSpPr>
          <a:xfrm rot="3935567">
            <a:off x="1471740" y="-1433985"/>
            <a:ext cx="20268947" cy="22070369"/>
            <a:chOff x="1936144" y="698842"/>
            <a:chExt cx="5220000" cy="5683932"/>
          </a:xfrm>
        </p:grpSpPr>
        <p:pic>
          <p:nvPicPr>
            <p:cNvPr id="5" name="Picture 12" descr="Ähnliches Foto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9066" y="1656683"/>
              <a:ext cx="804891" cy="559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Grafik 5" descr="Isometrischen Perspektive Stadt mit Straßen, Häuser, Wolkenkratzer, Parks und Bäume Standard-Bild - 59888555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0722" y="2078063"/>
              <a:ext cx="2313189" cy="22231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31" t="21762" r="83661" b="2739"/>
            <a:stretch/>
          </p:blipFill>
          <p:spPr bwMode="auto">
            <a:xfrm>
              <a:off x="4023528" y="2784581"/>
              <a:ext cx="2411745" cy="3598193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Gerade Verbindung 7"/>
            <p:cNvCxnSpPr/>
            <p:nvPr/>
          </p:nvCxnSpPr>
          <p:spPr>
            <a:xfrm>
              <a:off x="2908586" y="1304656"/>
              <a:ext cx="3082423" cy="414056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uppieren 8"/>
            <p:cNvGrpSpPr/>
            <p:nvPr/>
          </p:nvGrpSpPr>
          <p:grpSpPr>
            <a:xfrm rot="1484389">
              <a:off x="1936144" y="698842"/>
              <a:ext cx="5220000" cy="5220000"/>
              <a:chOff x="2314403" y="1062376"/>
              <a:chExt cx="5220000" cy="5220000"/>
            </a:xfrm>
          </p:grpSpPr>
          <p:sp>
            <p:nvSpPr>
              <p:cNvPr id="29" name="Ellipse 28"/>
              <p:cNvSpPr/>
              <p:nvPr/>
            </p:nvSpPr>
            <p:spPr>
              <a:xfrm rot="19719060">
                <a:off x="2314403" y="1062376"/>
                <a:ext cx="5220000" cy="52200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0" name="Gerade Verbindung 29"/>
              <p:cNvCxnSpPr>
                <a:stCxn id="29" idx="2"/>
                <a:endCxn id="29" idx="6"/>
              </p:cNvCxnSpPr>
              <p:nvPr/>
            </p:nvCxnSpPr>
            <p:spPr>
              <a:xfrm rot="20115611" flipV="1">
                <a:off x="2331748" y="3371974"/>
                <a:ext cx="5185310" cy="600804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30"/>
              <p:cNvCxnSpPr/>
              <p:nvPr/>
            </p:nvCxnSpPr>
            <p:spPr>
              <a:xfrm rot="20115611" flipH="1">
                <a:off x="3706744" y="1315742"/>
                <a:ext cx="2222472" cy="4690379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Picture 13" descr="C:\Program Files (x86)\Microsoft Office\MEDIA\CAGCAT10\j0285360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704" y="3746033"/>
              <a:ext cx="718584" cy="886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Grafik 10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9930" y="4083350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rafik 11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1858" y="3877987"/>
              <a:ext cx="186530" cy="423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rafik 12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2056" y="405171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rafik 13" descr="Bildergebnis für klimawandel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195922"/>
              <a:ext cx="864700" cy="812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627478" y="19458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054333">
              <a:off x="5995662" y="2640295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23206">
              <a:off x="4946300" y="3435419"/>
              <a:ext cx="391613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88275">
              <a:off x="4712487" y="4957280"/>
              <a:ext cx="372297" cy="4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" descr="C:\Users\richter-harder\AppData\Local\Microsoft\Windows\Temporary Internet Files\Content.IE5\B5O0XXJ9\arrow-310633_960_720[1].png"/>
            <p:cNvPicPr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63519">
              <a:off x="4265847" y="4399051"/>
              <a:ext cx="422450" cy="442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https://upload.wikimedia.org/wikipedia/commons/3/3f/Oster_%28Fluss%29.png"/>
            <p:cNvPicPr>
              <a:picLocks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0" t="9330" r="79768" b="41617"/>
            <a:stretch/>
          </p:blipFill>
          <p:spPr bwMode="auto">
            <a:xfrm rot="7622202">
              <a:off x="3716765" y="909161"/>
              <a:ext cx="2248242" cy="2337804"/>
            </a:xfrm>
            <a:prstGeom prst="diagStrip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8" descr="C:\Users\richter-harder\AppData\Local\Microsoft\Windows\Temporary Internet Files\Content.IE5\3990UJWE\marinepollution_sources_400[1]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883315" y="1487385"/>
              <a:ext cx="875107" cy="682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Grafik 21" descr="Isometrischen Perspektive Stadt mit Straßen, Häuser, Wolkenkratzer, Parks und Bäume Standard-Bild - 59888555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5" t="42290" r="18399" b="11301"/>
            <a:stretch/>
          </p:blipFill>
          <p:spPr bwMode="auto">
            <a:xfrm>
              <a:off x="3312394" y="3563484"/>
              <a:ext cx="824913" cy="519866"/>
            </a:xfrm>
            <a:prstGeom prst="diamond">
              <a:avLst/>
            </a:prstGeom>
            <a:noFill/>
            <a:ln>
              <a:noFill/>
            </a:ln>
          </p:spPr>
        </p:pic>
        <p:pic>
          <p:nvPicPr>
            <p:cNvPr id="23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1512" y="2443649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3181" y="2504816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0" descr="Ähnliches Fot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574" y="5124221"/>
              <a:ext cx="576612" cy="4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14" descr="C:\Users\richter-harder\AppData\Local\Microsoft\Windows\Temporary Internet Files\Content.IE5\3990UJWE\tractor-2040938_960_720[1]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3388" y="5343924"/>
              <a:ext cx="375154" cy="24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Grafik 26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3042" y="4118522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rafik 27" descr="Tanne, Nadelbaum, Baum, Wald, Grün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317" y="3702799"/>
              <a:ext cx="186530" cy="57453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" name="Kreis 31"/>
          <p:cNvSpPr/>
          <p:nvPr/>
        </p:nvSpPr>
        <p:spPr>
          <a:xfrm rot="16200000">
            <a:off x="1650672" y="-1893744"/>
            <a:ext cx="21600000" cy="21600000"/>
          </a:xfrm>
          <a:prstGeom prst="pie">
            <a:avLst>
              <a:gd name="adj1" fmla="val 19726680"/>
              <a:gd name="adj2" fmla="val 16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93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K:\ZUK\Ausstellungen\Ausstellung Planetare Grenzen\Konzeptumsetzung mit Agentur\D_Introfilme\Titelseiten_freigegeben\Titelscreens_5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4" t="35338" r="2607" b="34793"/>
          <a:stretch/>
        </p:blipFill>
        <p:spPr bwMode="auto">
          <a:xfrm>
            <a:off x="1462457" y="1848272"/>
            <a:ext cx="9427210" cy="1721485"/>
          </a:xfrm>
          <a:prstGeom prst="homePlat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Grafik 8" descr="K:\ZUK\Ausstellungen\Ausstellung Planetare Grenzen\Konzeptumsetzung mit Agentur\D_Introfilme\Titelseiten_freigegeben\Titelscreens_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t="35463" b="33326"/>
          <a:stretch/>
        </p:blipFill>
        <p:spPr bwMode="auto">
          <a:xfrm>
            <a:off x="1433530" y="4152528"/>
            <a:ext cx="9448800" cy="1741805"/>
          </a:xfrm>
          <a:prstGeom prst="homePlat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Grafik 9" descr="K:\ZUK\Ausstellungen\Ausstellung Planetare Grenzen\Konzeptumsetzung mit Agentur\D_Introfilme\Titelseiten_freigegeben\Titelscreens_3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34918" b="33530"/>
          <a:stretch/>
        </p:blipFill>
        <p:spPr bwMode="auto">
          <a:xfrm>
            <a:off x="1462457" y="6384776"/>
            <a:ext cx="9484995" cy="1727200"/>
          </a:xfrm>
          <a:prstGeom prst="homePlat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5225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/>
          <p:nvPr/>
        </p:nvPicPr>
        <p:blipFill rotWithShape="1">
          <a:blip r:embed="rId2"/>
          <a:srcRect l="6906" t="34142" r="7617" b="35837"/>
          <a:stretch/>
        </p:blipFill>
        <p:spPr bwMode="auto">
          <a:xfrm>
            <a:off x="2014512" y="1344216"/>
            <a:ext cx="8715375" cy="1721485"/>
          </a:xfrm>
          <a:prstGeom prst="homePlate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/>
          <p:cNvPicPr/>
          <p:nvPr/>
        </p:nvPicPr>
        <p:blipFill rotWithShape="1">
          <a:blip r:embed="rId3"/>
          <a:srcRect l="10755" t="34858" r="8359" b="38275"/>
          <a:stretch/>
        </p:blipFill>
        <p:spPr bwMode="auto">
          <a:xfrm>
            <a:off x="1792922" y="3939857"/>
            <a:ext cx="9215755" cy="1721485"/>
          </a:xfrm>
          <a:prstGeom prst="homePlate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Grafik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57" r="1"/>
          <a:stretch/>
        </p:blipFill>
        <p:spPr bwMode="auto">
          <a:xfrm>
            <a:off x="1216224" y="6384776"/>
            <a:ext cx="8869045" cy="17214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2927064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A3 Papier (297x420 mm)</PresentationFormat>
  <Paragraphs>2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Deutsche Bundesstiftung Umwelt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Richter-Harder, Nele</dc:creator>
  <cp:lastModifiedBy>Richter-Harder, Nele</cp:lastModifiedBy>
  <cp:revision>29</cp:revision>
  <cp:lastPrinted>2018-11-13T08:43:10Z</cp:lastPrinted>
  <dcterms:created xsi:type="dcterms:W3CDTF">2018-08-20T07:40:48Z</dcterms:created>
  <dcterms:modified xsi:type="dcterms:W3CDTF">2019-02-18T08:24:19Z</dcterms:modified>
</cp:coreProperties>
</file>